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303" r:id="rId3"/>
    <p:sldId id="822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6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4/23/2023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17 - 21 April, 2023, Electronic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S2-2305423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#15</a:t>
            </a:r>
            <a:r>
              <a:rPr lang="en-US" sz="1200" b="1" dirty="0">
                <a:sym typeface="+mn-ea"/>
              </a:rPr>
              <a:t>4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WG2#15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6e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1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7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 - 2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1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April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, 2023, Electronic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WG2#15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6e</a:t>
            </a:r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1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7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 - 2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1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April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, 2023, Electronic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218" y="2079040"/>
            <a:ext cx="8015625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TEI18_</a:t>
            </a:r>
            <a:r>
              <a:rPr lang="en-US" altLang="zh-CN" sz="3600" b="1" dirty="0"/>
              <a:t>DCAMP_Ph2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Yubing Liu (China Telecom)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5306684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TEI18_DCAMP_Ph2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Dynamically Changing AM Policies in the 5GC Phase 2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0% -&gt; </a:t>
                      </a:r>
                      <a:r>
                        <a:rPr lang="en-US" altLang="zh-CN" sz="1400" b="1" dirty="0">
                          <a:solidFill>
                            <a:srgbClr val="7030A0"/>
                          </a:solidFill>
                          <a:sym typeface="+mn-ea"/>
                        </a:rPr>
                        <a:t>8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sz="2800" b="1" dirty="0"/>
              <a:t>TEI18_DCAMP_Ph2 status after SA2#156e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At SA2#156AHE, 6 papers were submitted for normative work,</a:t>
            </a:r>
            <a:r>
              <a:rPr lang="zh-CN" altLang="en-US" sz="1200" kern="0" dirty="0"/>
              <a:t> </a:t>
            </a:r>
            <a:r>
              <a:rPr lang="en-US" altLang="de-DE" sz="1200" dirty="0"/>
              <a:t>3</a:t>
            </a:r>
            <a:r>
              <a:rPr lang="en-US" altLang="de-DE" sz="1200" dirty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</a:t>
            </a:r>
            <a:r>
              <a:rPr lang="en-US" altLang="de-DE" sz="1200" dirty="0">
                <a:sym typeface="+mn-ea"/>
              </a:rPr>
              <a:t>were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cs typeface="+mn-cs"/>
                <a:sym typeface="+mn-ea"/>
              </a:rPr>
              <a:t>Normative 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>
                <a:cs typeface="+mn-cs"/>
                <a:sym typeface="+mn-ea"/>
              </a:rPr>
              <a:t>started, expecting to complete the normative work in SA2#157</a:t>
            </a:r>
            <a:r>
              <a:rPr lang="en-US" sz="1200" dirty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</a:t>
            </a:r>
            <a:r>
              <a:rPr sz="1600" b="1" dirty="0">
                <a:sym typeface="+mn-ea"/>
              </a:rPr>
              <a:t> #15</a:t>
            </a:r>
            <a:r>
              <a:rPr lang="en-US" sz="1600" b="1" dirty="0">
                <a:sym typeface="+mn-ea"/>
              </a:rPr>
              <a:t>7</a:t>
            </a:r>
            <a:r>
              <a:rPr sz="1600" b="1" dirty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finalize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46119" y="83891"/>
            <a:ext cx="7781446" cy="1143000"/>
          </a:xfrm>
        </p:spPr>
        <p:txBody>
          <a:bodyPr/>
          <a:lstStyle/>
          <a:p>
            <a:r>
              <a:rPr lang="en-US" altLang="de-DE" sz="2800" b="1" dirty="0"/>
              <a:t>TEI18_DCAMP_Ph2 </a:t>
            </a:r>
            <a:r>
              <a:rPr lang="en-US" altLang="de-DE" sz="2800" b="1" dirty="0">
                <a:sym typeface="+mn-ea"/>
              </a:rPr>
              <a:t>status after SA2#156e (2/2)</a:t>
            </a:r>
            <a:endParaRPr lang="en-US" altLang="de-DE" sz="2800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140</Words>
  <Application>Microsoft Office PowerPoint</Application>
  <PresentationFormat>全屏显示(4:3)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1_Office Theme</vt:lpstr>
      <vt:lpstr>WI Status Report for TEI18_DCAMP_Ph2</vt:lpstr>
      <vt:lpstr>TEI18_DCAMP_Ph2 status after SA2#156e (1/2)</vt:lpstr>
      <vt:lpstr>TEI18_DCAMP_Ph2 status after SA2#156e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Telecom3</cp:lastModifiedBy>
  <cp:revision>1985</cp:revision>
  <dcterms:created xsi:type="dcterms:W3CDTF">2008-08-30T09:32:00Z</dcterms:created>
  <dcterms:modified xsi:type="dcterms:W3CDTF">2023-04-23T01:55:51Z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